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57" r:id="rId5"/>
    <p:sldId id="258" r:id="rId6"/>
    <p:sldId id="261" r:id="rId7"/>
    <p:sldId id="259" r:id="rId8"/>
    <p:sldId id="263" r:id="rId9"/>
    <p:sldId id="268" r:id="rId10"/>
    <p:sldId id="264" r:id="rId11"/>
    <p:sldId id="269" r:id="rId12"/>
    <p:sldId id="266" r:id="rId13"/>
    <p:sldId id="270" r:id="rId14"/>
    <p:sldId id="265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9F11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2" autoAdjust="0"/>
  </p:normalViewPr>
  <p:slideViewPr>
    <p:cSldViewPr>
      <p:cViewPr>
        <p:scale>
          <a:sx n="70" d="100"/>
          <a:sy n="70" d="100"/>
        </p:scale>
        <p:origin x="-1810" y="-4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E53B-C3CE-4BFF-9574-8602DAEB970D}" type="datetimeFigureOut">
              <a:rPr lang="pl-PL" smtClean="0"/>
              <a:pPr/>
              <a:t>2017-05-17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7BFE-1C91-43BD-AAD4-22C9AA0DE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E53B-C3CE-4BFF-9574-8602DAEB970D}" type="datetimeFigureOut">
              <a:rPr lang="pl-PL" smtClean="0"/>
              <a:pPr/>
              <a:t>2017-05-17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7BFE-1C91-43BD-AAD4-22C9AA0DE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E53B-C3CE-4BFF-9574-8602DAEB970D}" type="datetimeFigureOut">
              <a:rPr lang="pl-PL" smtClean="0"/>
              <a:pPr/>
              <a:t>2017-05-17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7BFE-1C91-43BD-AAD4-22C9AA0DE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E53B-C3CE-4BFF-9574-8602DAEB970D}" type="datetimeFigureOut">
              <a:rPr lang="pl-PL" smtClean="0"/>
              <a:pPr/>
              <a:t>2017-05-17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7BFE-1C91-43BD-AAD4-22C9AA0DE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E53B-C3CE-4BFF-9574-8602DAEB970D}" type="datetimeFigureOut">
              <a:rPr lang="pl-PL" smtClean="0"/>
              <a:pPr/>
              <a:t>2017-05-17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7BFE-1C91-43BD-AAD4-22C9AA0DE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E53B-C3CE-4BFF-9574-8602DAEB970D}" type="datetimeFigureOut">
              <a:rPr lang="pl-PL" smtClean="0"/>
              <a:pPr/>
              <a:t>2017-05-17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7BFE-1C91-43BD-AAD4-22C9AA0DE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E53B-C3CE-4BFF-9574-8602DAEB970D}" type="datetimeFigureOut">
              <a:rPr lang="pl-PL" smtClean="0"/>
              <a:pPr/>
              <a:t>2017-05-17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7BFE-1C91-43BD-AAD4-22C9AA0DE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E53B-C3CE-4BFF-9574-8602DAEB970D}" type="datetimeFigureOut">
              <a:rPr lang="pl-PL" smtClean="0"/>
              <a:pPr/>
              <a:t>2017-05-17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7BFE-1C91-43BD-AAD4-22C9AA0DE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E53B-C3CE-4BFF-9574-8602DAEB970D}" type="datetimeFigureOut">
              <a:rPr lang="pl-PL" smtClean="0"/>
              <a:pPr/>
              <a:t>2017-05-17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7BFE-1C91-43BD-AAD4-22C9AA0DE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E53B-C3CE-4BFF-9574-8602DAEB970D}" type="datetimeFigureOut">
              <a:rPr lang="pl-PL" smtClean="0"/>
              <a:pPr/>
              <a:t>2017-05-17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7BFE-1C91-43BD-AAD4-22C9AA0DE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E53B-C3CE-4BFF-9574-8602DAEB970D}" type="datetimeFigureOut">
              <a:rPr lang="pl-PL" smtClean="0"/>
              <a:pPr/>
              <a:t>2017-05-17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7BFE-1C91-43BD-AAD4-22C9AA0DE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9E53B-C3CE-4BFF-9574-8602DAEB970D}" type="datetimeFigureOut">
              <a:rPr lang="pl-PL" smtClean="0"/>
              <a:pPr/>
              <a:t>2017-05-17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D7BFE-1C91-43BD-AAD4-22C9AA0DE54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L:\NATALIA%20GRUSZKA\Shawn%20Mendes%20-%20There's%20Nothing%20Holdin'%20Me%20Back%20(Lyric%20Video)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lub.pl/" TargetMode="External"/><Relationship Id="rId2" Type="http://schemas.openxmlformats.org/officeDocument/2006/relationships/hyperlink" Target="https://www.google.pl/imghp?hl=pl&amp;tab=wi&amp;ei=fsMSWbqVA8HI6AT3zYngBQ&amp;ved=0EKouCBUoA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wn Mendes - There's Nothing Holdin' Me Back (Lyric Vide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214" y="3643314"/>
            <a:ext cx="304800" cy="3048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85814" y="548680"/>
            <a:ext cx="7772400" cy="1470025"/>
          </a:xfrm>
        </p:spPr>
        <p:txBody>
          <a:bodyPr>
            <a:normAutofit/>
          </a:bodyPr>
          <a:lstStyle/>
          <a:p>
            <a:r>
              <a:rPr lang="pl-PL" sz="5000" b="1" dirty="0" smtClean="0"/>
              <a:t>Moje wakacje w Katowicach</a:t>
            </a:r>
            <a:endParaRPr lang="pl-PL" sz="5000" b="1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3428992" y="5981700"/>
            <a:ext cx="5000660" cy="1090638"/>
          </a:xfrm>
        </p:spPr>
        <p:txBody>
          <a:bodyPr>
            <a:normAutofit/>
          </a:bodyPr>
          <a:lstStyle/>
          <a:p>
            <a:r>
              <a:rPr lang="pl-PL" sz="1800" i="1" dirty="0" smtClean="0"/>
              <a:t>Dolina Trzech Stawów </a:t>
            </a:r>
            <a:endParaRPr lang="pl-PL" sz="1800" i="1" dirty="0"/>
          </a:p>
        </p:txBody>
      </p:sp>
      <p:pic>
        <p:nvPicPr>
          <p:cNvPr id="10242" name="Picture 2" descr="Podobny obra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8874" y="1751394"/>
            <a:ext cx="6085454" cy="40886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4000">
        <p14:switch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04" y="357166"/>
            <a:ext cx="8750776" cy="1470025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 smtClean="0"/>
              <a:t>DZIEŃ 5	     SPOTKANIE Z PRZYJACIÓŁMI</a:t>
            </a:r>
            <a:endParaRPr lang="pl-PL" sz="4000" b="1" dirty="0"/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>
          <a:xfrm>
            <a:off x="1219035" y="5625759"/>
            <a:ext cx="7028290" cy="876300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Wybieram przyjaźń, a nie nałogi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Natalia\Desktop\do konkursu\16939018_418530045145965_161927524766326145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000240"/>
            <a:ext cx="3357586" cy="3357586"/>
          </a:xfrm>
          <a:prstGeom prst="rect">
            <a:avLst/>
          </a:prstGeom>
          <a:noFill/>
        </p:spPr>
      </p:pic>
      <p:pic>
        <p:nvPicPr>
          <p:cNvPr id="7" name="Picture 2" descr="https://scontent-waw1-1.xx.fbcdn.net/v/t35.0-12/18379330_453004991698470_841610701_o.jpg?oh=bc5efb1f2ba8dc65bf8d91ec003a18e2&amp;oe=59110D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132856"/>
            <a:ext cx="5106197" cy="2872236"/>
          </a:xfrm>
          <a:prstGeom prst="rect">
            <a:avLst/>
          </a:prstGeom>
          <a:noFill/>
        </p:spPr>
      </p:pic>
      <p:pic>
        <p:nvPicPr>
          <p:cNvPr id="9" name="Picture 4" descr="Znalezione obrazy dla zapytania emotikonk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4369" y="5589240"/>
            <a:ext cx="931766" cy="64291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470025"/>
          </a:xfrm>
        </p:spPr>
        <p:txBody>
          <a:bodyPr>
            <a:normAutofit/>
          </a:bodyPr>
          <a:lstStyle/>
          <a:p>
            <a:r>
              <a:rPr lang="pl-PL" dirty="0" smtClean="0"/>
              <a:t>W ładną pogodę wybierzemy się na Wakemanie w Mysłowicach </a:t>
            </a:r>
            <a:endParaRPr lang="pl-PL" dirty="0"/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>
          <a:xfrm>
            <a:off x="288639" y="5503175"/>
            <a:ext cx="7958688" cy="1166185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Kąpię </a:t>
            </a:r>
            <a:r>
              <a:rPr lang="pl-PL" sz="2800" b="1" dirty="0">
                <a:solidFill>
                  <a:srgbClr val="FF0000"/>
                </a:solidFill>
              </a:rPr>
              <a:t>się na plaży </a:t>
            </a:r>
            <a:r>
              <a:rPr lang="pl-PL" sz="2800" b="1" dirty="0" smtClean="0">
                <a:solidFill>
                  <a:srgbClr val="FF0000"/>
                </a:solidFill>
              </a:rPr>
              <a:t>strzeżonej </a:t>
            </a:r>
          </a:p>
          <a:p>
            <a:r>
              <a:rPr lang="pl-PL" sz="2800" b="1" dirty="0" smtClean="0">
                <a:solidFill>
                  <a:srgbClr val="FF0000"/>
                </a:solidFill>
              </a:rPr>
              <a:t>i nie wchodzę do wody od razu po jedzeniu </a:t>
            </a:r>
            <a:endParaRPr lang="pl-PL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Znalezione obrazy dla zapytania plaża hubertus mysłowic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500305"/>
            <a:ext cx="4357718" cy="2905145"/>
          </a:xfrm>
          <a:prstGeom prst="rect">
            <a:avLst/>
          </a:prstGeom>
          <a:noFill/>
        </p:spPr>
      </p:pic>
      <p:pic>
        <p:nvPicPr>
          <p:cNvPr id="26625" name="Picture 1" descr="C:\Users\Natalia\Desktop\do konkursu\wakeman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470" y="2420888"/>
            <a:ext cx="4357718" cy="2905146"/>
          </a:xfrm>
          <a:prstGeom prst="rect">
            <a:avLst/>
          </a:prstGeom>
          <a:noFill/>
        </p:spPr>
      </p:pic>
      <p:pic>
        <p:nvPicPr>
          <p:cNvPr id="10" name="Picture 4" descr="Znalezione obrazy dla zapytania emotikonk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661248"/>
            <a:ext cx="1214414" cy="83794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 smtClean="0"/>
              <a:t>DZIEŃ 6 		SPACER Z KUDŁATYM                				PRZYJACIELEM</a:t>
            </a:r>
            <a:endParaRPr lang="pl-PL" b="1" dirty="0"/>
          </a:p>
        </p:txBody>
      </p:sp>
      <p:pic>
        <p:nvPicPr>
          <p:cNvPr id="7170" name="Picture 2" descr="C:\Users\Natalia\Desktop\do konkursu\20150529_111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640" y="2565791"/>
            <a:ext cx="4524408" cy="3393305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00240"/>
            <a:ext cx="4143404" cy="233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264056" y="3451325"/>
            <a:ext cx="233066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-108520" y="548680"/>
            <a:ext cx="8280920" cy="1272774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Poznaję nowe osoby, ale jestem ostrożna       w podawaniu informacji o sobie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3347864" y="6098332"/>
            <a:ext cx="6400800" cy="759668"/>
          </a:xfrm>
        </p:spPr>
        <p:txBody>
          <a:bodyPr/>
          <a:lstStyle/>
          <a:p>
            <a:r>
              <a:rPr lang="pl-PL" i="1" dirty="0" smtClean="0"/>
              <a:t>Nikiszowiec park dla psów </a:t>
            </a:r>
            <a:endParaRPr lang="pl-PL" i="1" dirty="0"/>
          </a:p>
        </p:txBody>
      </p:sp>
      <p:pic>
        <p:nvPicPr>
          <p:cNvPr id="25602" name="Picture 2" descr="Znalezione obrazy dla zapytania park dla psów katowice nikis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100" y="1844824"/>
            <a:ext cx="7434618" cy="4272568"/>
          </a:xfrm>
          <a:prstGeom prst="rect">
            <a:avLst/>
          </a:prstGeom>
          <a:noFill/>
        </p:spPr>
      </p:pic>
      <p:pic>
        <p:nvPicPr>
          <p:cNvPr id="7" name="Picture 4" descr="Znalezione obrazy dla zapytania emotikonk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124744"/>
            <a:ext cx="1214414" cy="83794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DZIEŃ 7     SKAKANIE W JUMPWORLDZIE </a:t>
            </a:r>
            <a:endParaRPr lang="pl-PL" b="1" dirty="0"/>
          </a:p>
        </p:txBody>
      </p:sp>
      <p:pic>
        <p:nvPicPr>
          <p:cNvPr id="6146" name="Picture 2" descr="C:\Users\Natalia\Desktop\do konkursu\jumpwo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0925">
            <a:off x="4643438" y="1857364"/>
            <a:ext cx="3571900" cy="2143140"/>
          </a:xfrm>
          <a:prstGeom prst="rect">
            <a:avLst/>
          </a:prstGeom>
          <a:noFill/>
        </p:spPr>
      </p:pic>
      <p:pic>
        <p:nvPicPr>
          <p:cNvPr id="2052" name="Picture 4" descr="Znalezione obrazy dla zapytania jumpworld katow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38994">
            <a:off x="591025" y="1863065"/>
            <a:ext cx="3248025" cy="2305050"/>
          </a:xfrm>
          <a:prstGeom prst="rect">
            <a:avLst/>
          </a:prstGeom>
          <a:noFill/>
        </p:spPr>
      </p:pic>
      <p:pic>
        <p:nvPicPr>
          <p:cNvPr id="2054" name="Picture 6" descr="Znalezione obrazy dla zapytania jumpworld katow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143380"/>
            <a:ext cx="4024341" cy="2414605"/>
          </a:xfrm>
          <a:prstGeom prst="rect">
            <a:avLst/>
          </a:prstGeom>
          <a:noFill/>
        </p:spPr>
      </p:pic>
      <p:sp>
        <p:nvSpPr>
          <p:cNvPr id="6" name="Objaśnienie w chmurce 5"/>
          <p:cNvSpPr/>
          <p:nvPr/>
        </p:nvSpPr>
        <p:spPr>
          <a:xfrm rot="390032">
            <a:off x="6415282" y="4253079"/>
            <a:ext cx="2602148" cy="2059581"/>
          </a:xfrm>
          <a:prstGeom prst="cloudCallout">
            <a:avLst>
              <a:gd name="adj1" fmla="val -40918"/>
              <a:gd name="adj2" fmla="val 61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Super exstra fajnie </a:t>
            </a:r>
            <a:r>
              <a:rPr lang="pl-PL" sz="2400" dirty="0" err="1"/>
              <a:t>N</a:t>
            </a:r>
            <a:r>
              <a:rPr lang="pl-PL" sz="2400" dirty="0" err="1" smtClean="0"/>
              <a:t>ajs</a:t>
            </a:r>
            <a:endParaRPr lang="pl-PL" sz="2400" dirty="0"/>
          </a:p>
        </p:txBody>
      </p:sp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6368" y="2704"/>
            <a:ext cx="8517632" cy="2304256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229F11"/>
                </a:solidFill>
              </a:rPr>
              <a:t>Dobry pomysł + rozwaga = udane wakacje </a:t>
            </a:r>
            <a:endParaRPr lang="pl-PL" sz="3600" b="1" dirty="0">
              <a:solidFill>
                <a:srgbClr val="229F1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2128" y="3212976"/>
            <a:ext cx="8075240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700" b="1" u="sng" dirty="0" smtClean="0">
                <a:solidFill>
                  <a:srgbClr val="0070C0"/>
                </a:solidFill>
                <a:hlinkClick r:id="rId2"/>
              </a:rPr>
              <a:t>Wykorzystano: </a:t>
            </a:r>
          </a:p>
          <a:p>
            <a:r>
              <a:rPr lang="pl-PL" sz="1700" u="sng" dirty="0" smtClean="0">
                <a:solidFill>
                  <a:srgbClr val="0070C0"/>
                </a:solidFill>
                <a:hlinkClick r:id="rId2"/>
              </a:rPr>
              <a:t>Zdjęcia archiwum własne oraz     https://www.google.pl/imghp?hl=pl&amp;tab=wi&amp;ei=fsMSWbqVA8HI6AT3zYngBQ&amp;ved=0EKouCBUoAQ</a:t>
            </a:r>
            <a:endParaRPr lang="pl-PL" sz="1700" u="sng" dirty="0" smtClean="0">
              <a:solidFill>
                <a:srgbClr val="0070C0"/>
              </a:solidFill>
            </a:endParaRPr>
          </a:p>
          <a:p>
            <a:r>
              <a:rPr lang="pl-PL" sz="1700" u="sng" dirty="0" smtClean="0">
                <a:solidFill>
                  <a:srgbClr val="0070C0"/>
                </a:solidFill>
              </a:rPr>
              <a:t>Muzyka </a:t>
            </a:r>
            <a:r>
              <a:rPr lang="pl-PL" sz="1700" u="sng" dirty="0" err="1" smtClean="0">
                <a:solidFill>
                  <a:srgbClr val="0070C0"/>
                </a:solidFill>
              </a:rPr>
              <a:t>Shawn</a:t>
            </a:r>
            <a:r>
              <a:rPr lang="pl-PL" sz="1700" u="sng" dirty="0" smtClean="0">
                <a:solidFill>
                  <a:srgbClr val="0070C0"/>
                </a:solidFill>
              </a:rPr>
              <a:t> </a:t>
            </a:r>
            <a:r>
              <a:rPr lang="pl-PL" sz="1700" u="sng" dirty="0" err="1" smtClean="0">
                <a:solidFill>
                  <a:srgbClr val="0070C0"/>
                </a:solidFill>
              </a:rPr>
              <a:t>Mendes</a:t>
            </a:r>
            <a:r>
              <a:rPr lang="pl-PL" sz="1700" u="sng" dirty="0" smtClean="0">
                <a:solidFill>
                  <a:srgbClr val="0070C0"/>
                </a:solidFill>
              </a:rPr>
              <a:t> – </a:t>
            </a:r>
            <a:r>
              <a:rPr lang="pl-PL" sz="1700" u="sng" dirty="0" err="1" smtClean="0">
                <a:solidFill>
                  <a:srgbClr val="0070C0"/>
                </a:solidFill>
              </a:rPr>
              <a:t>There’s</a:t>
            </a:r>
            <a:r>
              <a:rPr lang="pl-PL" sz="1700" u="sng" dirty="0" smtClean="0">
                <a:solidFill>
                  <a:srgbClr val="0070C0"/>
                </a:solidFill>
              </a:rPr>
              <a:t> </a:t>
            </a:r>
            <a:r>
              <a:rPr lang="pl-PL" sz="1700" u="sng" dirty="0" err="1" smtClean="0">
                <a:solidFill>
                  <a:srgbClr val="0070C0"/>
                </a:solidFill>
              </a:rPr>
              <a:t>Nothing</a:t>
            </a:r>
            <a:r>
              <a:rPr lang="pl-PL" sz="1700" u="sng" dirty="0" smtClean="0">
                <a:solidFill>
                  <a:srgbClr val="0070C0"/>
                </a:solidFill>
              </a:rPr>
              <a:t> </a:t>
            </a:r>
            <a:r>
              <a:rPr lang="pl-PL" sz="1700" u="sng" dirty="0" err="1" smtClean="0">
                <a:solidFill>
                  <a:srgbClr val="0070C0"/>
                </a:solidFill>
              </a:rPr>
              <a:t>Holdin</a:t>
            </a:r>
            <a:r>
              <a:rPr lang="pl-PL" sz="1700" u="sng" dirty="0" smtClean="0">
                <a:solidFill>
                  <a:srgbClr val="0070C0"/>
                </a:solidFill>
              </a:rPr>
              <a:t>’ Me </a:t>
            </a:r>
            <a:r>
              <a:rPr lang="pl-PL" sz="1700" u="sng" dirty="0" err="1" smtClean="0">
                <a:solidFill>
                  <a:srgbClr val="0070C0"/>
                </a:solidFill>
              </a:rPr>
              <a:t>Back</a:t>
            </a:r>
            <a:r>
              <a:rPr lang="pl-PL" sz="1700" u="sng" dirty="0" smtClean="0">
                <a:solidFill>
                  <a:srgbClr val="0070C0"/>
                </a:solidFill>
              </a:rPr>
              <a:t>  - </a:t>
            </a:r>
            <a:r>
              <a:rPr lang="pl-PL" sz="1700" u="sng" dirty="0" smtClean="0">
                <a:solidFill>
                  <a:srgbClr val="0070C0"/>
                </a:solidFill>
                <a:hlinkClick r:id="rId3"/>
              </a:rPr>
              <a:t>http://ulub.pl/</a:t>
            </a:r>
            <a:endParaRPr lang="pl-PL" sz="1700" u="sng" dirty="0" smtClean="0">
              <a:solidFill>
                <a:srgbClr val="0070C0"/>
              </a:solidFill>
            </a:endParaRPr>
          </a:p>
          <a:p>
            <a:endParaRPr lang="pl-PL" sz="1600" u="sng" dirty="0" smtClean="0">
              <a:solidFill>
                <a:srgbClr val="0070C0"/>
              </a:solidFill>
            </a:endParaRPr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pPr marL="0" indent="0" algn="ctr">
              <a:buNone/>
            </a:pPr>
            <a:endParaRPr lang="pl-PL" sz="3500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827584" y="5013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07504" y="4149080"/>
            <a:ext cx="8949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/>
          </a:p>
          <a:p>
            <a:pPr algn="ctr"/>
            <a:endParaRPr lang="pl-PL" sz="2800" b="1" dirty="0" smtClean="0">
              <a:solidFill>
                <a:srgbClr val="C00000"/>
              </a:solidFill>
            </a:endParaRPr>
          </a:p>
          <a:p>
            <a:pPr algn="ctr"/>
            <a:r>
              <a:rPr lang="pl-PL" sz="2800" b="1" dirty="0" smtClean="0">
                <a:solidFill>
                  <a:srgbClr val="229F11"/>
                </a:solidFill>
              </a:rPr>
              <a:t>Prezentację przygotowała: Natalia Gruszka kl. 2a </a:t>
            </a:r>
          </a:p>
          <a:p>
            <a:pPr algn="ctr"/>
            <a:r>
              <a:rPr lang="pl-PL" sz="2000" b="1" dirty="0" smtClean="0">
                <a:solidFill>
                  <a:srgbClr val="229F11"/>
                </a:solidFill>
              </a:rPr>
              <a:t>Gimnazjum </a:t>
            </a:r>
            <a:r>
              <a:rPr lang="pl-PL" sz="2000" b="1" dirty="0">
                <a:solidFill>
                  <a:srgbClr val="229F11"/>
                </a:solidFill>
              </a:rPr>
              <a:t>nr </a:t>
            </a:r>
            <a:r>
              <a:rPr lang="pl-PL" sz="2000" b="1" dirty="0" smtClean="0">
                <a:solidFill>
                  <a:srgbClr val="229F11"/>
                </a:solidFill>
              </a:rPr>
              <a:t>15 w Katowicach</a:t>
            </a:r>
          </a:p>
          <a:p>
            <a:pPr algn="ctr"/>
            <a:endParaRPr lang="pl-PL" sz="2000" b="1" dirty="0" smtClean="0">
              <a:solidFill>
                <a:srgbClr val="229F11"/>
              </a:solidFill>
            </a:endParaRPr>
          </a:p>
          <a:p>
            <a:pPr algn="ctr"/>
            <a:r>
              <a:rPr lang="pl-PL" sz="2800" b="1" dirty="0" smtClean="0">
                <a:solidFill>
                  <a:srgbClr val="229F11"/>
                </a:solidFill>
              </a:rPr>
              <a:t>Dziękuję </a:t>
            </a:r>
            <a:r>
              <a:rPr lang="pl-PL" sz="2800" b="1" dirty="0">
                <a:solidFill>
                  <a:srgbClr val="229F11"/>
                </a:solidFill>
              </a:rPr>
              <a:t>za uwagę!</a:t>
            </a:r>
          </a:p>
          <a:p>
            <a:pPr algn="ctr"/>
            <a:endParaRPr lang="pl-PL" sz="2000" b="1" dirty="0" smtClean="0">
              <a:solidFill>
                <a:srgbClr val="C00000"/>
              </a:solidFill>
            </a:endParaRPr>
          </a:p>
          <a:p>
            <a:pPr algn="ctr"/>
            <a:endParaRPr lang="pl-PL" sz="2000" b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4" descr="Znalezione obrazy dla zapytania emotikonk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628800"/>
            <a:ext cx="2210500" cy="1525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Zapraszam do obejrzenia 7 dni wakacji gimnazjalisty</a:t>
            </a:r>
            <a:endParaRPr lang="pl-PL" dirty="0"/>
          </a:p>
        </p:txBody>
      </p:sp>
      <p:sp>
        <p:nvSpPr>
          <p:cNvPr id="9218" name="AutoShape 2" descr="Znalezione obrazy dla zapytania zoo katow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220" name="AutoShape 4" descr="Znalezione obrazy dla zapytania zoo katowic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222" name="Picture 6" descr="Znalezione obrazy dla zapytania zoo katow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7115">
            <a:off x="1627769" y="5433188"/>
            <a:ext cx="2208053" cy="971313"/>
          </a:xfrm>
          <a:prstGeom prst="rect">
            <a:avLst/>
          </a:prstGeom>
          <a:noFill/>
        </p:spPr>
      </p:pic>
      <p:pic>
        <p:nvPicPr>
          <p:cNvPr id="9224" name="Picture 8" descr="Znalezione obrazy dla zapytania ścieżki rowerowe katow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13852">
            <a:off x="4020469" y="4073593"/>
            <a:ext cx="2000250" cy="1333501"/>
          </a:xfrm>
          <a:prstGeom prst="rect">
            <a:avLst/>
          </a:prstGeom>
          <a:noFill/>
        </p:spPr>
      </p:pic>
      <p:pic>
        <p:nvPicPr>
          <p:cNvPr id="9226" name="Picture 10" descr="Znalezione obrazy dla zapytania muzeum śląskie katow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0347">
            <a:off x="6425293" y="606353"/>
            <a:ext cx="1928826" cy="1285884"/>
          </a:xfrm>
          <a:prstGeom prst="rect">
            <a:avLst/>
          </a:prstGeom>
          <a:noFill/>
        </p:spPr>
      </p:pic>
      <p:pic>
        <p:nvPicPr>
          <p:cNvPr id="9228" name="Picture 12" descr="Znalezione obrazy dla zapytania trasy dla quadów katowi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74516">
            <a:off x="602007" y="768667"/>
            <a:ext cx="2357454" cy="1467908"/>
          </a:xfrm>
          <a:prstGeom prst="rect">
            <a:avLst/>
          </a:prstGeom>
          <a:noFill/>
        </p:spPr>
      </p:pic>
      <p:pic>
        <p:nvPicPr>
          <p:cNvPr id="9230" name="Picture 14" descr="Znalezione obrazy dla zapytania park dla psów katowic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26136">
            <a:off x="6420948" y="4087728"/>
            <a:ext cx="2357454" cy="1532346"/>
          </a:xfrm>
          <a:prstGeom prst="rect">
            <a:avLst/>
          </a:prstGeom>
          <a:noFill/>
        </p:spPr>
      </p:pic>
      <p:sp>
        <p:nvSpPr>
          <p:cNvPr id="9232" name="AutoShape 16" descr="Znalezione obrazy dla zapytania jumpworld katow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234" name="Picture 18" descr="Znalezione obrazy dla zapytania jumpworld katowi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571480"/>
            <a:ext cx="2214578" cy="1571636"/>
          </a:xfrm>
          <a:prstGeom prst="rect">
            <a:avLst/>
          </a:prstGeom>
          <a:noFill/>
        </p:spPr>
      </p:pic>
      <p:pic>
        <p:nvPicPr>
          <p:cNvPr id="9236" name="Picture 20" descr="Znalezione obrazy dla zapytania przyjaźń zdjęci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791245">
            <a:off x="505154" y="3641379"/>
            <a:ext cx="2000264" cy="15062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72400" cy="1362075"/>
          </a:xfrm>
        </p:spPr>
        <p:txBody>
          <a:bodyPr/>
          <a:lstStyle/>
          <a:p>
            <a:r>
              <a:rPr lang="pl-PL" dirty="0" smtClean="0"/>
              <a:t>Dzień     1 Wycieczka do z o.o.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1304" y="5820651"/>
            <a:ext cx="8489598" cy="853870"/>
          </a:xfrm>
        </p:spPr>
        <p:txBody>
          <a:bodyPr>
            <a:normAutofit/>
          </a:bodyPr>
          <a:lstStyle/>
          <a:p>
            <a:r>
              <a:rPr lang="pl-PL" sz="2100" b="1" dirty="0" smtClean="0">
                <a:solidFill>
                  <a:srgbClr val="FF0000"/>
                </a:solidFill>
              </a:rPr>
              <a:t>Poinformowałam rodziców gdzie i z kim się wybieram oraz o której wrócę</a:t>
            </a:r>
            <a:endParaRPr lang="pl-PL" sz="21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7"/>
            <a:ext cx="8310586" cy="4678861"/>
          </a:xfrm>
          <a:prstGeom prst="rect">
            <a:avLst/>
          </a:prstGeom>
          <a:noFill/>
        </p:spPr>
      </p:pic>
      <p:pic>
        <p:nvPicPr>
          <p:cNvPr id="23556" name="Picture 4" descr="Znalezione obrazy dla zapytania emotikonk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187626"/>
            <a:ext cx="795188" cy="5486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Kocham zwierzęta, więc pójdę pooglądać je w z o.o.</a:t>
            </a:r>
            <a:endParaRPr lang="pl-PL" dirty="0"/>
          </a:p>
        </p:txBody>
      </p:sp>
      <p:pic>
        <p:nvPicPr>
          <p:cNvPr id="1026" name="Picture 2" descr="C:\Users\Natalia\Desktop\do konkursu\20160520_115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3539">
            <a:off x="135368" y="1635525"/>
            <a:ext cx="2857520" cy="1607355"/>
          </a:xfrm>
          <a:prstGeom prst="rect">
            <a:avLst/>
          </a:prstGeom>
          <a:noFill/>
        </p:spPr>
      </p:pic>
      <p:pic>
        <p:nvPicPr>
          <p:cNvPr id="1028" name="Picture 4" descr="C:\Users\Natalia\Desktop\do konkursu\S6002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92436">
            <a:off x="6707649" y="1683316"/>
            <a:ext cx="1857388" cy="1393041"/>
          </a:xfrm>
          <a:prstGeom prst="rect">
            <a:avLst/>
          </a:prstGeom>
          <a:noFill/>
        </p:spPr>
      </p:pic>
      <p:pic>
        <p:nvPicPr>
          <p:cNvPr id="8194" name="Picture 2" descr="Znalezione obrazy dla zapytania zoo katow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4501">
            <a:off x="3571868" y="1500174"/>
            <a:ext cx="2486025" cy="1838325"/>
          </a:xfrm>
          <a:prstGeom prst="rect">
            <a:avLst/>
          </a:prstGeom>
          <a:noFill/>
        </p:spPr>
      </p:pic>
      <p:pic>
        <p:nvPicPr>
          <p:cNvPr id="8196" name="Picture 4" descr="Podobny obra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38480">
            <a:off x="1594122" y="3152747"/>
            <a:ext cx="2500330" cy="1636935"/>
          </a:xfrm>
          <a:prstGeom prst="rect">
            <a:avLst/>
          </a:prstGeom>
          <a:noFill/>
        </p:spPr>
      </p:pic>
      <p:pic>
        <p:nvPicPr>
          <p:cNvPr id="8198" name="Picture 6" descr="Podobny obra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09586">
            <a:off x="6403607" y="4664203"/>
            <a:ext cx="2346573" cy="1759930"/>
          </a:xfrm>
          <a:prstGeom prst="rect">
            <a:avLst/>
          </a:prstGeom>
          <a:noFill/>
        </p:spPr>
      </p:pic>
      <p:pic>
        <p:nvPicPr>
          <p:cNvPr id="8200" name="Picture 8" descr="Znalezione obrazy dla zapytania zoo katowi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558131">
            <a:off x="460648" y="4592666"/>
            <a:ext cx="2568510" cy="1876988"/>
          </a:xfrm>
          <a:prstGeom prst="rect">
            <a:avLst/>
          </a:prstGeom>
          <a:noFill/>
        </p:spPr>
      </p:pic>
      <p:pic>
        <p:nvPicPr>
          <p:cNvPr id="8202" name="Picture 10" descr="Podobny obra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66497">
            <a:off x="5802350" y="3126266"/>
            <a:ext cx="2354511" cy="1571636"/>
          </a:xfrm>
          <a:prstGeom prst="rect">
            <a:avLst/>
          </a:prstGeom>
          <a:noFill/>
        </p:spPr>
      </p:pic>
      <p:pic>
        <p:nvPicPr>
          <p:cNvPr id="8203" name="Picture 11" descr="C:\Users\Natalia\Desktop\zdjęcia\zoo\zoo\S600215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4643446"/>
            <a:ext cx="2286016" cy="1714512"/>
          </a:xfrm>
          <a:prstGeom prst="rect">
            <a:avLst/>
          </a:prstGeom>
          <a:noFill/>
        </p:spPr>
      </p:pic>
      <p:pic>
        <p:nvPicPr>
          <p:cNvPr id="8205" name="Picture 13" descr="Znalezione obrazy dla zapytania zoo katowic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727100">
            <a:off x="4286248" y="3500438"/>
            <a:ext cx="1357322" cy="9501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7772400" cy="983031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 smtClean="0"/>
              <a:t>DZIEŃ 2   JAZDA NA ROWERACH</a:t>
            </a:r>
            <a:endParaRPr lang="pl-PL" sz="4000" b="1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5724128" y="3988735"/>
            <a:ext cx="2160240" cy="1684782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Zawsze jeżdżę             w kasku i unikam  odludnych                   i ustronnych miejsc </a:t>
            </a:r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7174" name="Picture 6" descr="Znalezione obrazy dla zapytania rowery na traw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461" y="1340768"/>
            <a:ext cx="3537045" cy="2357454"/>
          </a:xfrm>
          <a:prstGeom prst="rect">
            <a:avLst/>
          </a:prstGeom>
          <a:noFill/>
        </p:spPr>
      </p:pic>
      <p:pic>
        <p:nvPicPr>
          <p:cNvPr id="7170" name="Picture 2" descr="Znalezione obrazy dla zapytania 3 stawy droga rowero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1340768"/>
            <a:ext cx="3571899" cy="2394367"/>
          </a:xfrm>
          <a:prstGeom prst="rect">
            <a:avLst/>
          </a:prstGeom>
          <a:noFill/>
        </p:spPr>
      </p:pic>
      <p:pic>
        <p:nvPicPr>
          <p:cNvPr id="7172" name="Picture 4" descr="Znalezione obrazy dla zapytania trasa rowerowa katow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3861048"/>
            <a:ext cx="4432576" cy="2456914"/>
          </a:xfrm>
          <a:prstGeom prst="rect">
            <a:avLst/>
          </a:prstGeom>
          <a:noFill/>
        </p:spPr>
      </p:pic>
      <p:pic>
        <p:nvPicPr>
          <p:cNvPr id="7" name="Picture 4" descr="Znalezione obrazy dla zapytania emotikonk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964" y="5089505"/>
            <a:ext cx="1284744" cy="88647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 smtClean="0"/>
              <a:t>DZIEŃ 3     ZWIEDZANIE MUZEUM    				ŚLĄSKIEGO</a:t>
            </a:r>
            <a:endParaRPr lang="pl-PL" sz="4000" b="1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4788023" y="6164773"/>
            <a:ext cx="4222252" cy="504056"/>
          </a:xfrm>
        </p:spPr>
        <p:txBody>
          <a:bodyPr>
            <a:noAutofit/>
          </a:bodyPr>
          <a:lstStyle/>
          <a:p>
            <a:r>
              <a:rPr lang="pl-PL" sz="2200" b="1" i="1" dirty="0" smtClean="0">
                <a:solidFill>
                  <a:srgbClr val="00B050"/>
                </a:solidFill>
              </a:rPr>
              <a:t>Lustra przyciągają wzrok …</a:t>
            </a:r>
            <a:endParaRPr lang="pl-PL" sz="2200" b="1" i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Znalezione obrazy dla zapytania muzeum śląskie lust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3" y="3863415"/>
            <a:ext cx="3427953" cy="2301358"/>
          </a:xfrm>
          <a:prstGeom prst="rect">
            <a:avLst/>
          </a:prstGeom>
          <a:noFill/>
        </p:spPr>
      </p:pic>
      <p:pic>
        <p:nvPicPr>
          <p:cNvPr id="3" name="Picture 2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412776"/>
            <a:ext cx="3429024" cy="2289703"/>
          </a:xfrm>
          <a:prstGeom prst="rect">
            <a:avLst/>
          </a:prstGeom>
          <a:noFill/>
        </p:spPr>
      </p:pic>
      <p:pic>
        <p:nvPicPr>
          <p:cNvPr id="6148" name="Picture 4" descr="Znalezione obrazy dla zapytania muzeum śląskie katowice wystaw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3861048"/>
            <a:ext cx="3361788" cy="2286016"/>
          </a:xfrm>
          <a:prstGeom prst="rect">
            <a:avLst/>
          </a:prstGeom>
          <a:noFill/>
        </p:spPr>
      </p:pic>
      <p:pic>
        <p:nvPicPr>
          <p:cNvPr id="6150" name="Picture 6" descr="Podobny obra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788024" y="1516630"/>
            <a:ext cx="3427953" cy="22860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3232">
            <a:off x="5067932" y="971526"/>
            <a:ext cx="1958763" cy="274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5575" y="3628484"/>
            <a:ext cx="5064497" cy="2430207"/>
          </a:xfrm>
        </p:spPr>
        <p:txBody>
          <a:bodyPr>
            <a:normAutofit/>
          </a:bodyPr>
          <a:lstStyle/>
          <a:p>
            <a:r>
              <a:rPr lang="pl-PL" sz="4000" dirty="0" smtClean="0"/>
              <a:t>Po muzeum odpoczynek </a:t>
            </a:r>
            <a:br>
              <a:rPr lang="pl-PL" sz="4000" dirty="0" smtClean="0"/>
            </a:br>
            <a:r>
              <a:rPr lang="pl-PL" sz="4000" dirty="0" smtClean="0"/>
              <a:t>w centrum miasta</a:t>
            </a:r>
            <a:endParaRPr lang="pl-PL" sz="4000" dirty="0"/>
          </a:p>
        </p:txBody>
      </p:sp>
      <p:sp>
        <p:nvSpPr>
          <p:cNvPr id="10242" name="AutoShape 2" descr="Znalezione obrazy dla zapytania katowice palmy la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44" name="AutoShape 4" descr="Znalezione obrazy dla zapytania katowice palmy la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46" name="Picture 6" descr="Znalezione obrazy dla zapytania katowice palmy la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67466" cy="3650600"/>
          </a:xfrm>
          <a:prstGeom prst="rect">
            <a:avLst/>
          </a:prstGeom>
          <a:noFill/>
        </p:spPr>
      </p:pic>
      <p:sp>
        <p:nvSpPr>
          <p:cNvPr id="10248" name="AutoShape 8" descr="Znalezione obrazy dla zapytania spod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50" name="AutoShape 10" descr="Znalezione obrazy dla zapytania spod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52" name="Picture 12" descr="Znalezione obrazy dla zapytania spod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7395" y="3789040"/>
            <a:ext cx="4316605" cy="30689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357158" y="18864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 smtClean="0"/>
              <a:t>DZIEŃ 4 		JAZDA NA QUADACH</a:t>
            </a:r>
            <a:endParaRPr lang="pl-PL" sz="4000" b="1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575550" y="5373216"/>
            <a:ext cx="7139690" cy="814465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Zawsze zgodnie z przepisami i bezpiecznie</a:t>
            </a:r>
            <a:endParaRPr lang="pl-PL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Natalia\Desktop\do konkursu\IMG_20170506_174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4191029" cy="3143272"/>
          </a:xfrm>
          <a:prstGeom prst="rect">
            <a:avLst/>
          </a:prstGeom>
          <a:noFill/>
        </p:spPr>
      </p:pic>
      <p:pic>
        <p:nvPicPr>
          <p:cNvPr id="5122" name="Picture 2" descr="Znalezione obrazy dla zapytania quady katow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28802"/>
            <a:ext cx="4117822" cy="3143272"/>
          </a:xfrm>
          <a:prstGeom prst="rect">
            <a:avLst/>
          </a:prstGeom>
          <a:noFill/>
        </p:spPr>
      </p:pic>
      <p:pic>
        <p:nvPicPr>
          <p:cNvPr id="8" name="Picture 4" descr="Znalezione obrazy dla zapytania emotikonk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1455" y="5301208"/>
            <a:ext cx="1284744" cy="88647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619672" y="5085184"/>
            <a:ext cx="6376007" cy="987896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Jeżdżę wyznaczonymi trasami 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Picture 4" descr="Znalezione obrazy dla zapytania quad trasy katowice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72" y="1268760"/>
            <a:ext cx="3682679" cy="3682679"/>
          </a:xfrm>
          <a:prstGeom prst="rect">
            <a:avLst/>
          </a:prstGeom>
          <a:noFill/>
        </p:spPr>
      </p:pic>
      <p:pic>
        <p:nvPicPr>
          <p:cNvPr id="5" name="Picture 6" descr="Znalezione obrazy dla zapytania quad trasy katowice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1298104"/>
            <a:ext cx="4259175" cy="3194381"/>
          </a:xfrm>
          <a:prstGeom prst="rect">
            <a:avLst/>
          </a:prstGeom>
          <a:noFill/>
        </p:spPr>
      </p:pic>
      <p:pic>
        <p:nvPicPr>
          <p:cNvPr id="6" name="Picture 4" descr="Znalezione obrazy dla zapytania emotikonk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5085184"/>
            <a:ext cx="1284744" cy="88647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187</Words>
  <Application>Microsoft Office PowerPoint</Application>
  <PresentationFormat>Pokaz na ekranie (4:3)</PresentationFormat>
  <Paragraphs>41</Paragraphs>
  <Slides>15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Moje wakacje w Katowicach</vt:lpstr>
      <vt:lpstr>Zapraszam do obejrzenia 7 dni wakacji gimnazjalisty</vt:lpstr>
      <vt:lpstr>Dzień     1 Wycieczka do z o.o.</vt:lpstr>
      <vt:lpstr>Kocham zwierzęta, więc pójdę pooglądać je w z o.o.</vt:lpstr>
      <vt:lpstr>DZIEŃ 2   JAZDA NA ROWERACH</vt:lpstr>
      <vt:lpstr>DZIEŃ 3     ZWIEDZANIE MUZEUM        ŚLĄSKIEGO</vt:lpstr>
      <vt:lpstr>Po muzeum odpoczynek  w centrum miasta</vt:lpstr>
      <vt:lpstr>DZIEŃ 4   JAZDA NA QUADACH</vt:lpstr>
      <vt:lpstr>Prezentacja programu PowerPoint</vt:lpstr>
      <vt:lpstr>DZIEŃ 5      SPOTKANIE Z PRZYJACIÓŁMI</vt:lpstr>
      <vt:lpstr>W ładną pogodę wybierzemy się na Wakemanie w Mysłowicach </vt:lpstr>
      <vt:lpstr>DZIEŃ 6   SPACER Z KUDŁATYM                    PRZYJACIELEM</vt:lpstr>
      <vt:lpstr>Poznaję nowe osoby, ale jestem ostrożna       w podawaniu informacji o sobie</vt:lpstr>
      <vt:lpstr>DZIEŃ 7     SKAKANIE W JUMPWORLDZIE </vt:lpstr>
      <vt:lpstr>Dobry pomysł + rozwaga = udane wakacje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Natalia</dc:creator>
  <cp:lastModifiedBy>Gosia</cp:lastModifiedBy>
  <cp:revision>69</cp:revision>
  <dcterms:created xsi:type="dcterms:W3CDTF">2017-05-06T11:22:35Z</dcterms:created>
  <dcterms:modified xsi:type="dcterms:W3CDTF">2017-05-17T20:22:04Z</dcterms:modified>
</cp:coreProperties>
</file>